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9" r:id="rId4"/>
    <p:sldId id="274" r:id="rId5"/>
    <p:sldId id="275" r:id="rId6"/>
    <p:sldId id="265" r:id="rId7"/>
    <p:sldId id="266" r:id="rId8"/>
    <p:sldId id="267" r:id="rId9"/>
    <p:sldId id="270" r:id="rId10"/>
    <p:sldId id="276" r:id="rId11"/>
    <p:sldId id="27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FBD68-0555-4B0C-B5F7-A45E9B880613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9F30-5196-47BB-83EF-723DCA972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A8878-B3D1-42C9-A245-5EC47CB5E6BB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41CE5-B267-465F-BF4A-9D6D66D9B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9129-57A7-4C3B-BFFA-06476E41270B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1122D-424A-438F-AC72-7A16C92F7B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EE9C8-4499-4288-88A7-BDE2F00D4AAC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A406-5395-4491-989B-8FE71BD81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1F84A-15A9-482D-A1D9-92A5DCED16DA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C62C9-269A-46DC-900F-FB85E09AF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02C33-0409-4CE7-ACC8-E8447A00E9C4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2DB34-3F45-449A-8934-E8298366A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DAB39-43F8-409C-B6CB-F0058174F54D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20749-9A51-4E9E-A159-EDB424658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F24F0-E2D8-412C-823E-5D07E0A1A116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2DF73-7D68-4952-AE03-BBA1D1EBC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43C9E-7154-48A1-B8A4-0B58E8E6099C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8EA2F-D01D-4C66-B054-321CC511C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DEDDC-3430-41CD-900B-B6F7FEE1F2B7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5B951-1D25-458C-9D8E-688A9DC4C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9E8A3-3000-4F79-A880-D87425164652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4CE88-0954-40F2-A773-BC9377636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CE4A1A-9688-43A9-ADA1-BC00C9B4E520}" type="datetimeFigureOut">
              <a:rPr lang="ru-RU"/>
              <a:pPr>
                <a:defRPr/>
              </a:pPr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05524F-4F4E-44DF-AA11-0AE85263B7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Урок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русского языка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Алгоритм: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1. Прочитать слово.</a:t>
            </a:r>
          </a:p>
          <a:p>
            <a:r>
              <a:rPr lang="ru-RU" sz="4000" b="1" dirty="0" smtClean="0"/>
              <a:t>2. Подобрать слово – помощник и выделить окончание.</a:t>
            </a:r>
          </a:p>
          <a:p>
            <a:r>
              <a:rPr lang="ru-RU" sz="4000" b="1" dirty="0" smtClean="0"/>
              <a:t>3. Определить род имени существительного.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Спасибо за работу.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411413" y="1052513"/>
            <a:ext cx="5832475" cy="288054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Тема: «Род имён существительных»</a:t>
            </a:r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Цель урока: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003300"/>
                </a:solidFill>
              </a:rPr>
              <a:t>учиться определять род имен существительных.</a:t>
            </a:r>
            <a:endParaRPr lang="ru-RU" sz="36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Проверь себя: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003300"/>
                </a:solidFill>
              </a:rPr>
              <a:t>М.р.   дедушка, стол, дядя</a:t>
            </a:r>
          </a:p>
          <a:p>
            <a:r>
              <a:rPr lang="ru-RU" sz="4400" b="1" dirty="0" smtClean="0">
                <a:solidFill>
                  <a:srgbClr val="003300"/>
                </a:solidFill>
              </a:rPr>
              <a:t>Ж.р.   мама, земля, дверь</a:t>
            </a:r>
          </a:p>
          <a:p>
            <a:r>
              <a:rPr lang="ru-RU" sz="4400" b="1" dirty="0" smtClean="0">
                <a:solidFill>
                  <a:srgbClr val="003300"/>
                </a:solidFill>
              </a:rPr>
              <a:t>Ср. р.  поле, окно, море</a:t>
            </a:r>
            <a:endParaRPr lang="ru-RU" sz="44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003300"/>
                </a:solidFill>
              </a:rPr>
              <a:t>Род имен существительных можно определить по слову – помощнику или по окончанию</a:t>
            </a:r>
            <a:r>
              <a:rPr lang="ru-RU" sz="4400" dirty="0" smtClean="0">
                <a:solidFill>
                  <a:srgbClr val="003300"/>
                </a:solidFill>
              </a:rPr>
              <a:t>.</a:t>
            </a:r>
            <a:endParaRPr lang="ru-RU" sz="4400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Женский род запомню я и скажу: она моя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071934" y="1857364"/>
            <a:ext cx="1143008" cy="107157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357554" y="2928934"/>
            <a:ext cx="2500330" cy="2071702"/>
          </a:xfrm>
          <a:prstGeom prst="triangl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929190" y="3429000"/>
            <a:ext cx="500066" cy="428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429256" y="3857628"/>
            <a:ext cx="428628" cy="158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3714744" y="3429000"/>
            <a:ext cx="571504" cy="428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286116" y="3857628"/>
            <a:ext cx="428628" cy="158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4644232" y="5214156"/>
            <a:ext cx="42862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215604" y="5214156"/>
            <a:ext cx="42862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57752" y="5429264"/>
            <a:ext cx="42862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4000496" y="5429264"/>
            <a:ext cx="42862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И запомню род мужской и опять скажу: он мой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071934" y="1857364"/>
            <a:ext cx="1143008" cy="107157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643306" y="3000372"/>
            <a:ext cx="2143140" cy="2000264"/>
          </a:xfrm>
          <a:prstGeom prst="triangl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322893" y="3463925"/>
            <a:ext cx="92869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179753" y="3463925"/>
            <a:ext cx="92869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86446" y="3929066"/>
            <a:ext cx="42862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143240" y="3929066"/>
            <a:ext cx="500066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4394199" y="5106999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965571" y="5106999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929190" y="5643578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4143372" y="5643578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627784" y="5589240"/>
            <a:ext cx="3744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616624" cy="115699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Средний род </a:t>
            </a:r>
            <a:br>
              <a:rPr lang="ru-RU" b="1" dirty="0" smtClean="0">
                <a:solidFill>
                  <a:srgbClr val="003300"/>
                </a:solidFill>
              </a:rPr>
            </a:br>
            <a:r>
              <a:rPr lang="ru-RU" b="1" dirty="0" smtClean="0">
                <a:solidFill>
                  <a:srgbClr val="003300"/>
                </a:solidFill>
              </a:rPr>
              <a:t>оно моё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843808" y="1700808"/>
            <a:ext cx="3500462" cy="3214710"/>
          </a:xfrm>
          <a:prstGeom prst="su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941168"/>
            <a:ext cx="34147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Это правило </a:t>
            </a:r>
            <a:r>
              <a:rPr lang="ru-RU" sz="32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твоё</a:t>
            </a:r>
            <a:r>
              <a:rPr lang="ru-RU" sz="32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071546"/>
            <a:ext cx="714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Здравствуй, мой любимый друг Оля! Я часто вспоминаю нашу встречу в вашем доме. Твой добрый мама угощала меня пирогами. А твоя умный папа учил меня играть в лото. Твоя милая дедушка рассказывал о своей молодости. Я полюбил Россию и русских людей за их доброту. </a:t>
            </a:r>
          </a:p>
          <a:p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Ваша Майкл.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165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  русского языка</vt:lpstr>
      <vt:lpstr>Тема: «Род имён существительных»</vt:lpstr>
      <vt:lpstr>Цель урока:</vt:lpstr>
      <vt:lpstr>Проверь себя:</vt:lpstr>
      <vt:lpstr>Вывод:</vt:lpstr>
      <vt:lpstr>Женский род запомню я и скажу: она моя</vt:lpstr>
      <vt:lpstr>И запомню род мужской и опять скажу: он мой</vt:lpstr>
      <vt:lpstr>Средний род  оно моё</vt:lpstr>
      <vt:lpstr>Слайд 9</vt:lpstr>
      <vt:lpstr>Алгоритм: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вика</cp:lastModifiedBy>
  <cp:revision>15</cp:revision>
  <dcterms:created xsi:type="dcterms:W3CDTF">2011-08-02T23:19:04Z</dcterms:created>
  <dcterms:modified xsi:type="dcterms:W3CDTF">2015-01-12T04:06:59Z</dcterms:modified>
</cp:coreProperties>
</file>