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0"/>
  </p:notesMasterIdLst>
  <p:sldIdLst>
    <p:sldId id="256" r:id="rId3"/>
    <p:sldId id="261" r:id="rId4"/>
    <p:sldId id="260" r:id="rId5"/>
    <p:sldId id="262" r:id="rId6"/>
    <p:sldId id="265" r:id="rId7"/>
    <p:sldId id="263" r:id="rId8"/>
    <p:sldId id="26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32C958-7B71-4383-921F-DF7B02021AE9}" type="datetimeFigureOut">
              <a:rPr lang="ru-RU" smtClean="0"/>
              <a:t>20.09.2013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A0061A-E095-4513-B9CC-76059D4330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12875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F5B75F-AFBA-4987-8DD1-9B5F5314F36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25100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D2DA58-6081-4E6F-90BF-79C58E18972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84744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2DC457-FD47-4779-8C52-45D52BFF8D1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84213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C1923B-4B02-4102-AA44-3DD5E104A2D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62154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DEEA04-5983-4EB5-830B-34FE92B93FD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094699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F09461-4C19-4C6B-9C5D-818A85D1956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19695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1E948B-CF3A-41F9-9851-2408E18C732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2471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974CC7-43B0-4E63-B23D-CC2FB1FD617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55182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1E94E4-6EF2-4868-8340-6E0C2548FA0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156300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64FD40-9506-4510-80E4-A1EA5614B94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904077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BD2DED-44A1-4ED8-8391-251CC30996C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73922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20.09.2013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20.09.2013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20.09.2013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20.09.2013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4DB6AEB-CFF2-473A-88D0-D9D8CD2EE3C6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52429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187" y="11160"/>
            <a:ext cx="9144000" cy="6862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74166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Главная цель введения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844824"/>
            <a:ext cx="8435280" cy="4929411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/>
              <a:t>Федеральных Государственных Образовательных Стандартов Начального Общего Образования</a:t>
            </a:r>
          </a:p>
          <a:p>
            <a:pPr marL="0" indent="0" algn="ctr">
              <a:buNone/>
            </a:pPr>
            <a:r>
              <a:rPr lang="ru-RU" b="1" dirty="0" smtClean="0"/>
              <a:t>(ФГОС НОО) -</a:t>
            </a:r>
          </a:p>
          <a:p>
            <a:pPr marL="0" indent="0" algn="ctr">
              <a:buNone/>
            </a:pPr>
            <a:r>
              <a:rPr lang="ru-RU" b="1" i="1" dirty="0" smtClean="0"/>
              <a:t>Повышение качества образования</a:t>
            </a:r>
            <a:endParaRPr lang="ru-RU" b="1" i="1" dirty="0"/>
          </a:p>
        </p:txBody>
      </p:sp>
    </p:spTree>
    <p:extLst>
      <p:ext uri="{BB962C8B-B14F-4D97-AF65-F5344CB8AC3E}">
        <p14:creationId xmlns:p14="http://schemas.microsoft.com/office/powerpoint/2010/main" val="1213695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81000"/>
            <a:ext cx="8229600" cy="1143000"/>
          </a:xfrm>
        </p:spPr>
        <p:txBody>
          <a:bodyPr/>
          <a:lstStyle/>
          <a:p>
            <a:r>
              <a:rPr lang="ru-RU" sz="3600" b="1" dirty="0" smtClean="0"/>
              <a:t>Особенности ФГОС НОО</a:t>
            </a:r>
            <a:endParaRPr lang="ru-RU" sz="3600" b="1" dirty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512" y="1412776"/>
            <a:ext cx="8856984" cy="4525963"/>
          </a:xfrm>
        </p:spPr>
        <p:txBody>
          <a:bodyPr/>
          <a:lstStyle/>
          <a:p>
            <a:r>
              <a:rPr lang="ru-RU" sz="2800" dirty="0" smtClean="0"/>
              <a:t>ФГОС – трехсторонний общественный договор (государство-семья-школа</a:t>
            </a:r>
            <a:r>
              <a:rPr lang="ru-RU" sz="2800" dirty="0"/>
              <a:t>). </a:t>
            </a:r>
            <a:endParaRPr lang="ru-RU" sz="2800" dirty="0" smtClean="0"/>
          </a:p>
          <a:p>
            <a:r>
              <a:rPr lang="ru-RU" sz="2800" dirty="0" smtClean="0"/>
              <a:t>В </a:t>
            </a:r>
            <a:r>
              <a:rPr lang="ru-RU" sz="2800" dirty="0"/>
              <a:t>основе ФГОС НОО – системно-</a:t>
            </a:r>
            <a:r>
              <a:rPr lang="ru-RU" sz="2800" dirty="0" err="1"/>
              <a:t>деятельностный</a:t>
            </a:r>
            <a:r>
              <a:rPr lang="ru-RU" sz="2800" dirty="0"/>
              <a:t> подход.</a:t>
            </a:r>
          </a:p>
          <a:p>
            <a:r>
              <a:rPr lang="ru-RU" sz="2800" dirty="0" smtClean="0"/>
              <a:t>ФГОС </a:t>
            </a:r>
            <a:r>
              <a:rPr lang="ru-RU" sz="2800" dirty="0" smtClean="0"/>
              <a:t>определяет требования к планируемым результатам: </a:t>
            </a:r>
          </a:p>
          <a:p>
            <a:pPr marL="0" indent="0">
              <a:buNone/>
            </a:pPr>
            <a:r>
              <a:rPr lang="ru-RU" sz="2800" dirty="0" smtClean="0"/>
              <a:t>ЛИЧНОСТНЫЕ </a:t>
            </a:r>
            <a:r>
              <a:rPr lang="ru-RU" sz="2800" dirty="0" smtClean="0"/>
              <a:t>РЕЗУЛЬТАТЫ</a:t>
            </a:r>
          </a:p>
          <a:p>
            <a:pPr marL="0" indent="0">
              <a:buNone/>
            </a:pPr>
            <a:r>
              <a:rPr lang="ru-RU" sz="2800" dirty="0" smtClean="0"/>
              <a:t>ПРЕДМЕТНЫЕ </a:t>
            </a:r>
            <a:r>
              <a:rPr lang="ru-RU" sz="2800" dirty="0"/>
              <a:t>РЕЗУЛЬТАТЫ</a:t>
            </a:r>
          </a:p>
          <a:p>
            <a:pPr marL="0" indent="0">
              <a:buNone/>
            </a:pPr>
            <a:r>
              <a:rPr lang="ru-RU" sz="2800" dirty="0" smtClean="0"/>
              <a:t>МЕТАПРЕДМЕТНЫЕ РЕЗУЛЬТАТЫ</a:t>
            </a:r>
            <a:endParaRPr lang="ru-RU" sz="2800" dirty="0" smtClean="0"/>
          </a:p>
        </p:txBody>
      </p:sp>
    </p:spTree>
    <p:extLst>
      <p:ext uri="{BB962C8B-B14F-4D97-AF65-F5344CB8AC3E}">
        <p14:creationId xmlns:p14="http://schemas.microsoft.com/office/powerpoint/2010/main" val="721417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/>
          <a:lstStyle/>
          <a:p>
            <a:r>
              <a:rPr lang="ru-RU" sz="3600" b="1" dirty="0" smtClean="0"/>
              <a:t>Формирование универсальных учебных действий</a:t>
            </a: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Регулятивные </a:t>
            </a:r>
            <a:r>
              <a:rPr lang="ru-RU" dirty="0" smtClean="0"/>
              <a:t>УУД </a:t>
            </a:r>
          </a:p>
          <a:p>
            <a:r>
              <a:rPr lang="ru-RU" dirty="0" smtClean="0"/>
              <a:t>Познавательные УУД</a:t>
            </a:r>
          </a:p>
          <a:p>
            <a:r>
              <a:rPr lang="ru-RU" dirty="0" smtClean="0"/>
              <a:t>Коммуникативные УУД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75351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Внеурочная деятельность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«Веселая кисточка» 1б (понедельник)</a:t>
            </a:r>
          </a:p>
          <a:p>
            <a:pPr marL="0" indent="0">
              <a:buNone/>
            </a:pPr>
            <a:r>
              <a:rPr lang="ru-RU" dirty="0" smtClean="0"/>
              <a:t>                                      1а (пятница)</a:t>
            </a:r>
          </a:p>
          <a:p>
            <a:r>
              <a:rPr lang="ru-RU" dirty="0" smtClean="0"/>
              <a:t>«Лепка»                      (четверг)</a:t>
            </a:r>
          </a:p>
          <a:p>
            <a:r>
              <a:rPr lang="ru-RU" dirty="0" smtClean="0"/>
              <a:t>«Радуга»                   1а 11-00 (суббота)</a:t>
            </a:r>
          </a:p>
          <a:p>
            <a:pPr marL="0" indent="0">
              <a:buNone/>
            </a:pPr>
            <a:r>
              <a:rPr lang="ru-RU" dirty="0" smtClean="0"/>
              <a:t>                                      </a:t>
            </a:r>
            <a:r>
              <a:rPr lang="ru-RU" smtClean="0"/>
              <a:t>1б 10-00 </a:t>
            </a:r>
            <a:r>
              <a:rPr lang="ru-RU" dirty="0" smtClean="0"/>
              <a:t>(суббота)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43215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Памятка родителям: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/>
          <a:lstStyle/>
          <a:p>
            <a:r>
              <a:rPr lang="ru-RU" dirty="0" smtClean="0"/>
              <a:t>Составьте вместе с первоклассником режим дня. Контролируйте его соблюдение.</a:t>
            </a:r>
          </a:p>
          <a:p>
            <a:r>
              <a:rPr lang="ru-RU" dirty="0" smtClean="0"/>
              <a:t>В каждой работе обязательно </a:t>
            </a:r>
            <a:r>
              <a:rPr lang="ru-RU" smtClean="0"/>
              <a:t>найдите за, </a:t>
            </a:r>
            <a:r>
              <a:rPr lang="ru-RU" dirty="0" smtClean="0"/>
              <a:t>что можно было бы похвалить первоклассника.</a:t>
            </a:r>
          </a:p>
          <a:p>
            <a:r>
              <a:rPr lang="ru-RU" dirty="0" smtClean="0"/>
              <a:t>Не сравнивайте ребенка с другими, признайте за ребенком право на индивидуальность.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7445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/>
          <a:lstStyle/>
          <a:p>
            <a:pPr algn="just"/>
            <a:r>
              <a:rPr lang="ru-RU" dirty="0" smtClean="0"/>
              <a:t>С поступлением в школу в жизни вашего ребенка появился человек более авторитетный, чем ВЫ. Это учитель. Уважайте мнение первоклассника о своем педагоге!</a:t>
            </a:r>
          </a:p>
          <a:p>
            <a:pPr marL="0" indent="0" algn="just">
              <a:buNone/>
            </a:pPr>
            <a:endParaRPr lang="ru-RU" dirty="0" smtClean="0"/>
          </a:p>
          <a:p>
            <a:pPr algn="just"/>
            <a:r>
              <a:rPr lang="ru-RU" dirty="0" smtClean="0"/>
              <a:t>У первоклассника должно оставаться достаточно времени для игровых занятий.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8908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</TotalTime>
  <Words>172</Words>
  <Application>Microsoft Office PowerPoint</Application>
  <PresentationFormat>Экран (4:3)</PresentationFormat>
  <Paragraphs>28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7</vt:i4>
      </vt:variant>
    </vt:vector>
  </HeadingPairs>
  <TitlesOfParts>
    <vt:vector size="9" baseType="lpstr">
      <vt:lpstr>Тема Office</vt:lpstr>
      <vt:lpstr>Оформление по умолчанию</vt:lpstr>
      <vt:lpstr>Презентация PowerPoint</vt:lpstr>
      <vt:lpstr>Главная цель введения</vt:lpstr>
      <vt:lpstr>Особенности ФГОС НОО</vt:lpstr>
      <vt:lpstr>Формирование универсальных учебных действий</vt:lpstr>
      <vt:lpstr>Внеурочная деятельность</vt:lpstr>
      <vt:lpstr>Памятка родителям: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zaw2</dc:creator>
  <cp:lastModifiedBy>zaw2</cp:lastModifiedBy>
  <cp:revision>14</cp:revision>
  <dcterms:created xsi:type="dcterms:W3CDTF">2013-09-17T07:48:06Z</dcterms:created>
  <dcterms:modified xsi:type="dcterms:W3CDTF">2013-09-20T08:17:04Z</dcterms:modified>
</cp:coreProperties>
</file>